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8"/>
  </p:handoutMasterIdLst>
  <p:sldIdLst>
    <p:sldId id="256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BAA2DE4-BFBF-45C8-98DD-C71955DA0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3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5F9A79-84FA-48B2-82DD-77D5129073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5F84B-66DA-42DE-83F7-EBA1362F86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7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4AD1F-2024-4698-9297-B7061E022B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61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39420-B4E6-48E0-96ED-52F7572B8A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96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9D1A-D962-4810-A812-D9E0FE841A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201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A0210-8B74-4CCA-94DA-8C2C7C87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25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C860C-8EFF-4F49-90CC-9B576E4AA1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57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57E2F-098B-4E51-AFA3-233FFA25BF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85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30C5-75DF-4C1A-B7B4-2425394FB9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4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36EBD-A0E4-4311-A69D-9D92FEB32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3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FEECD-6F9F-4710-A50E-2F19D6CC8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28145F-535C-4FC2-AEFE-3AFBC70E2E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216025"/>
          </a:xfrm>
        </p:spPr>
        <p:txBody>
          <a:bodyPr/>
          <a:lstStyle/>
          <a:p>
            <a:r>
              <a:rPr lang="en-US" altLang="en-US" sz="3400" dirty="0">
                <a:solidFill>
                  <a:schemeClr val="hlink"/>
                </a:solidFill>
              </a:rPr>
              <a:t>Me </a:t>
            </a:r>
            <a:r>
              <a:rPr lang="en-US" altLang="en-US" sz="3400" dirty="0" err="1">
                <a:solidFill>
                  <a:schemeClr val="hlink"/>
                </a:solidFill>
              </a:rPr>
              <a:t>llamo</a:t>
            </a:r>
            <a:r>
              <a:rPr lang="en-US" altLang="en-US" sz="3400" dirty="0">
                <a:solidFill>
                  <a:schemeClr val="hlink"/>
                </a:solidFill>
              </a:rPr>
              <a:t> _________ 	   </a:t>
            </a:r>
            <a:r>
              <a:rPr lang="en-US" altLang="en-US" sz="3400" dirty="0" err="1">
                <a:solidFill>
                  <a:schemeClr val="hlink"/>
                </a:solidFill>
              </a:rPr>
              <a:t>Clase</a:t>
            </a:r>
            <a:r>
              <a:rPr lang="en-US" altLang="en-US" sz="3400" dirty="0">
                <a:solidFill>
                  <a:schemeClr val="hlink"/>
                </a:solidFill>
              </a:rPr>
              <a:t> </a:t>
            </a:r>
            <a:r>
              <a:rPr lang="en-US" altLang="en-US" sz="3400" dirty="0" smtClean="0">
                <a:solidFill>
                  <a:schemeClr val="hlink"/>
                </a:solidFill>
              </a:rPr>
              <a:t>701</a:t>
            </a:r>
            <a:r>
              <a:rPr lang="en-US" altLang="en-US" sz="3400" dirty="0">
                <a:solidFill>
                  <a:schemeClr val="hlink"/>
                </a:solidFill>
              </a:rPr>
              <a:t/>
            </a:r>
            <a:br>
              <a:rPr lang="en-US" altLang="en-US" sz="3400" dirty="0">
                <a:solidFill>
                  <a:schemeClr val="hlink"/>
                </a:solidFill>
              </a:rPr>
            </a:br>
            <a:r>
              <a:rPr lang="en-US" altLang="en-US" sz="3400" dirty="0">
                <a:solidFill>
                  <a:schemeClr val="hlink"/>
                </a:solidFill>
              </a:rPr>
              <a:t>La </a:t>
            </a:r>
            <a:r>
              <a:rPr lang="en-US" altLang="en-US" sz="3400" dirty="0" err="1">
                <a:solidFill>
                  <a:schemeClr val="hlink"/>
                </a:solidFill>
              </a:rPr>
              <a:t>fecha</a:t>
            </a:r>
            <a:r>
              <a:rPr lang="en-US" altLang="en-US" sz="3400" dirty="0">
                <a:solidFill>
                  <a:schemeClr val="hlink"/>
                </a:solidFill>
              </a:rPr>
              <a:t> </a:t>
            </a:r>
            <a:r>
              <a:rPr lang="en-US" altLang="en-US" sz="3400" dirty="0" err="1">
                <a:solidFill>
                  <a:schemeClr val="hlink"/>
                </a:solidFill>
              </a:rPr>
              <a:t>es</a:t>
            </a:r>
            <a:r>
              <a:rPr lang="en-US" altLang="en-US" sz="3400" dirty="0">
                <a:solidFill>
                  <a:schemeClr val="hlink"/>
                </a:solidFill>
              </a:rPr>
              <a:t> el </a:t>
            </a:r>
            <a:r>
              <a:rPr lang="en-US" altLang="en-US" sz="3400" dirty="0" smtClean="0">
                <a:solidFill>
                  <a:schemeClr val="hlink"/>
                </a:solidFill>
              </a:rPr>
              <a:t>31 de </a:t>
            </a:r>
            <a:r>
              <a:rPr lang="en-US" altLang="en-US" sz="3400" dirty="0" err="1" smtClean="0">
                <a:solidFill>
                  <a:schemeClr val="hlink"/>
                </a:solidFill>
              </a:rPr>
              <a:t>enero</a:t>
            </a:r>
            <a:r>
              <a:rPr lang="en-US" altLang="en-US" sz="3400" dirty="0" smtClean="0">
                <a:solidFill>
                  <a:schemeClr val="hlink"/>
                </a:solidFill>
              </a:rPr>
              <a:t> </a:t>
            </a:r>
            <a:r>
              <a:rPr lang="en-US" altLang="en-US" sz="3400" dirty="0">
                <a:solidFill>
                  <a:schemeClr val="hlink"/>
                </a:solidFill>
              </a:rPr>
              <a:t>del </a:t>
            </a:r>
            <a:r>
              <a:rPr lang="en-US" altLang="en-US" sz="3400" dirty="0" smtClean="0">
                <a:solidFill>
                  <a:schemeClr val="hlink"/>
                </a:solidFill>
              </a:rPr>
              <a:t>2014</a:t>
            </a:r>
            <a:endParaRPr lang="en-US" altLang="en-US" sz="34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9916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accent2"/>
                </a:solidFill>
              </a:rPr>
              <a:t>Propósito </a:t>
            </a:r>
            <a:r>
              <a:rPr lang="es-ES_tradnl" altLang="en-US" sz="2800">
                <a:solidFill>
                  <a:schemeClr val="accent2"/>
                </a:solidFill>
              </a:rPr>
              <a:t># </a:t>
            </a:r>
            <a:r>
              <a:rPr lang="es-ES_tradnl" altLang="en-US" sz="2800" smtClean="0">
                <a:solidFill>
                  <a:schemeClr val="accent2"/>
                </a:solidFill>
              </a:rPr>
              <a:t>47: </a:t>
            </a:r>
            <a:r>
              <a:rPr lang="es-ES_tradnl" altLang="en-US" sz="2800" dirty="0"/>
              <a:t>¿vas a la escuela todos los días?</a:t>
            </a:r>
            <a:endParaRPr lang="es-ES_tradnl" altLang="en-US" sz="2800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accent2"/>
                </a:solidFill>
              </a:rPr>
              <a:t>Actividad Inicial: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800" dirty="0" err="1" smtClean="0"/>
              <a:t>Copy</a:t>
            </a:r>
            <a:r>
              <a:rPr lang="es-ES_tradnl" altLang="en-US" sz="2800" dirty="0" smtClean="0"/>
              <a:t> and complete.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Nosotros_______ a la cocina. 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Mis padres ______ en la sala.</a:t>
            </a:r>
            <a:r>
              <a:rPr lang="es-ES_tradnl" altLang="en-US" sz="2800" i="1" dirty="0" smtClean="0"/>
              <a:t>(estar)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Yo ____ a mi carro.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Mi computadora ______ en mi cuarto. </a:t>
            </a:r>
            <a:r>
              <a:rPr lang="es-ES_tradnl" altLang="en-US" sz="2800" i="1" dirty="0" smtClean="0"/>
              <a:t>(estar)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Yo _________ la red y _____ la </a:t>
            </a:r>
            <a:r>
              <a:rPr lang="es-ES_tradnl" altLang="en-US" sz="2800" dirty="0" err="1" smtClean="0"/>
              <a:t>informacion</a:t>
            </a:r>
            <a:r>
              <a:rPr lang="es-ES_tradnl" altLang="en-US" sz="2800" dirty="0" smtClean="0"/>
              <a:t> a mi hermano menor. </a:t>
            </a:r>
            <a:r>
              <a:rPr lang="es-ES_tradnl" altLang="en-US" sz="2800" i="1" dirty="0" smtClean="0"/>
              <a:t>(navegar, dar)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 profesor ____ un examen. </a:t>
            </a:r>
            <a:r>
              <a:rPr lang="es-ES_tradnl" altLang="en-US" sz="2800" i="1" dirty="0" smtClean="0"/>
              <a:t>(dar)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Usted ______ a la tienda. 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Tú ______ lejos de tu casa. </a:t>
            </a:r>
            <a:r>
              <a:rPr lang="es-ES_tradnl" altLang="en-US" sz="2800" i="1" dirty="0" smtClean="0"/>
              <a:t>(estar)</a:t>
            </a: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76200"/>
            <a:ext cx="8001000" cy="9112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marL="571500" indent="-571500"/>
            <a:r>
              <a:rPr lang="es-ES_tradnl" altLang="en-US"/>
              <a:t>Presente de los verbos –AR:</a:t>
            </a:r>
          </a:p>
          <a:p>
            <a:pPr marL="571500" indent="-571500">
              <a:buFont typeface="Wingdings" pitchFamily="2" charset="2"/>
              <a:buNone/>
            </a:pPr>
            <a:r>
              <a:rPr lang="es-ES_tradnl" altLang="en-US">
                <a:solidFill>
                  <a:schemeClr val="folHlink"/>
                </a:solidFill>
              </a:rPr>
              <a:t>A. </a:t>
            </a:r>
            <a:r>
              <a:rPr lang="es-ES_tradnl" altLang="en-US"/>
              <a:t>Complete with the correct form of the indicated verb.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Nosotros _________ la red. (navegar)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Los alumnos _________ en clase. (hablar)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¿En qué escuela _________ tú? (estudiar)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Él ________ música en su MP3. (escuchar)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Yo ________ una película en DVD. (mirar)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524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9067800" cy="5791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>
                <a:solidFill>
                  <a:schemeClr val="folHlink"/>
                </a:solidFill>
              </a:rPr>
              <a:t>B. </a:t>
            </a:r>
            <a:r>
              <a:rPr lang="es-ES_tradnl" altLang="en-US"/>
              <a:t>Choose the correct answer.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1. </a:t>
            </a:r>
            <a:r>
              <a:rPr lang="es-ES_tradnl" altLang="en-US" sz="2400"/>
              <a:t>¿Escuchas música en tu MP3?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Si, escuchas música en tu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Si, escucha música en tu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Si, escucho música en mi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2. </a:t>
            </a:r>
            <a:r>
              <a:rPr lang="es-ES_tradnl" altLang="en-US" sz="2400"/>
              <a:t>¿Quién mira un DVD? ¿Rosa?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Si, miramos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Si, miran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Si, mira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3. </a:t>
            </a:r>
            <a:r>
              <a:rPr lang="es-ES_tradnl" altLang="en-US" sz="2400"/>
              <a:t>¿Cómo regresan ustedes a casa?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Regresamos a pie.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Regreso a pie.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Ustedes regresan a pie.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762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Repaso para la Prueba 3/4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066800"/>
            <a:ext cx="80010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CC0000"/>
                </a:solidFill>
              </a:rPr>
              <a:t>4. </a:t>
            </a:r>
            <a:r>
              <a:rPr lang="en-US" altLang="en-US"/>
              <a:t>¿Qué navegas?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a. </a:t>
            </a:r>
            <a:r>
              <a:rPr lang="en-US" altLang="en-US"/>
              <a:t>navegamos la red.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b. </a:t>
            </a:r>
            <a:r>
              <a:rPr lang="en-US" altLang="en-US"/>
              <a:t>navego la red.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c. </a:t>
            </a:r>
            <a:r>
              <a:rPr lang="en-US" altLang="en-US"/>
              <a:t>navegas la red.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chemeClr val="accent2"/>
                </a:solidFill>
              </a:rPr>
              <a:t>5. </a:t>
            </a:r>
            <a:r>
              <a:rPr lang="en-US" altLang="en-US"/>
              <a:t>¿Buscan los alumnos los libros?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a. </a:t>
            </a:r>
            <a:r>
              <a:rPr lang="en-US" altLang="en-US"/>
              <a:t>Si, buscan los libros.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b. </a:t>
            </a:r>
            <a:r>
              <a:rPr lang="en-US" altLang="en-US"/>
              <a:t>Si, buscamos los libros.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c. </a:t>
            </a:r>
            <a:r>
              <a:rPr lang="en-US" altLang="en-US"/>
              <a:t>Si, busca los libros.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-762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577263" cy="5791200"/>
          </a:xfrm>
        </p:spPr>
        <p:txBody>
          <a:bodyPr/>
          <a:lstStyle/>
          <a:p>
            <a:pPr marL="571500" indent="-571500">
              <a:lnSpc>
                <a:spcPct val="90000"/>
              </a:lnSpc>
            </a:pPr>
            <a:r>
              <a:rPr lang="es-ES_tradnl" altLang="en-US" dirty="0"/>
              <a:t>Los verbos Ir, Dar y Estar.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00B050"/>
                </a:solidFill>
              </a:rPr>
              <a:t>A. </a:t>
            </a:r>
            <a:r>
              <a:rPr lang="es-ES_tradnl" altLang="en-US" dirty="0"/>
              <a:t>Copia y responde: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¿Estas en la clase de español o de arte?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2. </a:t>
            </a:r>
            <a:r>
              <a:rPr lang="es-ES_tradnl" altLang="en-US" dirty="0"/>
              <a:t>¿Vas a la escuela en auto o a pie?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3. </a:t>
            </a:r>
            <a:r>
              <a:rPr lang="es-ES_tradnl" altLang="en-US" dirty="0"/>
              <a:t>La escuela, ¿está lejos de tu casa?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4. </a:t>
            </a:r>
            <a:r>
              <a:rPr lang="es-ES_tradnl" altLang="en-US" dirty="0"/>
              <a:t>¿Das tu tarea a tu amigo?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5. </a:t>
            </a:r>
            <a:r>
              <a:rPr lang="es-ES_tradnl" altLang="en-US" dirty="0"/>
              <a:t>¿Vas al parque después de las clases?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6248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B. </a:t>
            </a:r>
            <a:r>
              <a:rPr lang="es-ES_tradnl" dirty="0" smtClean="0"/>
              <a:t>Copia y completa con la forma correcta del verbo.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 </a:t>
            </a:r>
            <a:r>
              <a:rPr lang="es-ES_tradnl" dirty="0" smtClean="0"/>
              <a:t>cliente </a:t>
            </a:r>
            <a:r>
              <a:rPr lang="es-ES_tradnl" dirty="0" smtClean="0"/>
              <a:t>_______ </a:t>
            </a:r>
            <a:r>
              <a:rPr lang="es-ES_tradnl" dirty="0" smtClean="0"/>
              <a:t>dinero a la empleada. </a:t>
            </a:r>
            <a:r>
              <a:rPr lang="es-ES_tradnl" dirty="0" smtClean="0"/>
              <a:t>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Los alumnos de la Sra. Miranda _______ sus proyectos a tiempo. </a:t>
            </a:r>
            <a:r>
              <a:rPr lang="es-ES_tradnl" dirty="0" smtClean="0"/>
              <a:t>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Las muchachas siempre ________ </a:t>
            </a:r>
            <a:r>
              <a:rPr lang="es-ES_tradnl" dirty="0" smtClean="0"/>
              <a:t>en </a:t>
            </a:r>
            <a:r>
              <a:rPr lang="es-ES_tradnl" dirty="0" smtClean="0"/>
              <a:t>su casa antes de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before</a:t>
            </a:r>
            <a:r>
              <a:rPr lang="es-ES_tradnl" i="1" dirty="0" smtClean="0"/>
              <a:t>) </a:t>
            </a:r>
            <a:r>
              <a:rPr lang="es-ES_tradnl" dirty="0" smtClean="0"/>
              <a:t>las seis. </a:t>
            </a:r>
            <a:r>
              <a:rPr lang="es-ES_tradnl" dirty="0" smtClean="0"/>
              <a:t>(estar)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Él </a:t>
            </a:r>
            <a:r>
              <a:rPr lang="es-ES_tradnl" dirty="0" smtClean="0"/>
              <a:t>______ </a:t>
            </a:r>
            <a:r>
              <a:rPr lang="es-ES_tradnl" dirty="0" smtClean="0"/>
              <a:t>a los juegos de </a:t>
            </a:r>
            <a:r>
              <a:rPr lang="es-ES_tradnl" dirty="0" err="1" smtClean="0"/>
              <a:t>basketbol</a:t>
            </a:r>
            <a:r>
              <a:rPr lang="es-ES_tradnl" dirty="0" smtClean="0"/>
              <a:t> . </a:t>
            </a:r>
            <a:r>
              <a:rPr lang="es-ES_tradnl" dirty="0" smtClean="0"/>
              <a:t>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A veces yo ______ a </a:t>
            </a:r>
            <a:r>
              <a:rPr lang="es-ES_tradnl" dirty="0" smtClean="0"/>
              <a:t>los juegos </a:t>
            </a:r>
            <a:r>
              <a:rPr lang="es-ES_tradnl" dirty="0" smtClean="0"/>
              <a:t>también.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Pero nosotros no </a:t>
            </a:r>
            <a:r>
              <a:rPr lang="es-ES_tradnl" dirty="0" smtClean="0"/>
              <a:t>______ </a:t>
            </a:r>
            <a:r>
              <a:rPr lang="es-ES_tradnl" dirty="0" smtClean="0"/>
              <a:t>juntos a los juegos. </a:t>
            </a:r>
            <a:r>
              <a:rPr lang="es-ES_tradnl" dirty="0" smtClean="0"/>
              <a:t>(ir)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44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1955</TotalTime>
  <Words>376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Profile</vt:lpstr>
      <vt:lpstr>Me llamo _________     Clase 701 La fecha es el 31 de enero del 2014</vt:lpstr>
      <vt:lpstr>Repaso para la Prueba 3/4</vt:lpstr>
      <vt:lpstr>Repaso para la Prueba 3/4</vt:lpstr>
      <vt:lpstr>Repaso para la Prueba 3/4</vt:lpstr>
      <vt:lpstr>Repaso para la Prueba 3/4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8IM La fecha es el 21 de octubre del 2010</dc:title>
  <dc:creator>Helen Zumaeta</dc:creator>
  <cp:lastModifiedBy>Helen Zumaeta</cp:lastModifiedBy>
  <cp:revision>35</cp:revision>
  <cp:lastPrinted>2013-11-25T20:16:33Z</cp:lastPrinted>
  <dcterms:created xsi:type="dcterms:W3CDTF">2010-10-21T13:30:45Z</dcterms:created>
  <dcterms:modified xsi:type="dcterms:W3CDTF">2014-02-03T16:55:35Z</dcterms:modified>
</cp:coreProperties>
</file>